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828" r:id="rId2"/>
  </p:sldMasterIdLst>
  <p:sldIdLst>
    <p:sldId id="261" r:id="rId3"/>
    <p:sldId id="260" r:id="rId4"/>
    <p:sldId id="258" r:id="rId5"/>
    <p:sldId id="259" r:id="rId6"/>
    <p:sldId id="257" r:id="rId7"/>
  </p:sldIdLst>
  <p:sldSz cx="12192000" cy="6858000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506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4243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05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1359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7762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580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6131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89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62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0834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178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08463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4442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3364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5124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42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700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61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97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863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288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7130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1290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A2E967F-4001-4AFA-9E5C-E601D728C47D}" type="datetimeFigureOut">
              <a:rPr lang="ko-KR" altLang="en-US" smtClean="0"/>
              <a:t>2019-10-08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C1C48-A96A-4EF6-AE94-449FB506FC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01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4766" y="25641"/>
            <a:ext cx="31574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[</a:t>
            </a:r>
            <a:r>
              <a:rPr lang="ko-KR" alt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공연순서 안내 </a:t>
            </a:r>
            <a:r>
              <a:rPr lang="en-US" altLang="ko-KR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]</a:t>
            </a:r>
            <a:r>
              <a:rPr lang="ko-KR" alt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en-US" altLang="ko-KR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224520"/>
              </p:ext>
            </p:extLst>
          </p:nvPr>
        </p:nvGraphicFramePr>
        <p:xfrm>
          <a:off x="574766" y="579639"/>
          <a:ext cx="10771259" cy="5918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14075"/>
                <a:gridCol w="1819469"/>
                <a:gridCol w="5206482"/>
                <a:gridCol w="2631233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순번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시간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동아리명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비고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</a:rPr>
                        <a:t>12:30-12:45</a:t>
                      </a:r>
                      <a:endParaRPr lang="en-US" altLang="ko-KR" sz="1800" b="1" i="0" u="none" strike="noStrike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기타의 전설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</a:rPr>
                        <a:t>12:45: 13:00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동그라미 인형극단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</a:rPr>
                        <a:t>13:00-13:10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부전전통풍물보존회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</a:rPr>
                        <a:t>13:10-13:20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웅진타울림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</a:rPr>
                        <a:t>13:20-13:30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mtClean="0"/>
                        <a:t>신풍 </a:t>
                      </a:r>
                      <a:r>
                        <a:rPr lang="ko-KR" altLang="en-US" dirty="0" smtClean="0"/>
                        <a:t>우리가락민요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읍면동</a:t>
                      </a:r>
                      <a:r>
                        <a:rPr lang="ko-KR" altLang="en-US" dirty="0" smtClean="0"/>
                        <a:t> 프로그램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</a:rPr>
                        <a:t>13:30-13:45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상록수 바이올린 동아리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</a:rPr>
                        <a:t>13:45-14:00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박동진 판소리 꿈나무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특성화 프로그램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</a:rPr>
                        <a:t>14:30-14:45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벼리합창단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읍면동</a:t>
                      </a:r>
                      <a:r>
                        <a:rPr lang="ko-KR" altLang="en-US" dirty="0" smtClean="0"/>
                        <a:t> 프로그램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</a:rPr>
                        <a:t>14:45-15:00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백제하모니 아코디언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</a:rPr>
                        <a:t>15:15-15:30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까치소리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>
                          <a:effectLst/>
                        </a:rPr>
                        <a:t>15:30-15:45</a:t>
                      </a:r>
                      <a:endParaRPr lang="en-US" altLang="ko-KR" sz="1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나빌레라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ko-KR" altLang="en-US" dirty="0" err="1" smtClean="0"/>
                        <a:t>우리춤</a:t>
                      </a:r>
                      <a:r>
                        <a:rPr lang="ko-KR" altLang="en-US" dirty="0" smtClean="0"/>
                        <a:t> 사랑 봉사단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</a:rPr>
                        <a:t>15:45-16:00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우쿨렐레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읍면동</a:t>
                      </a:r>
                      <a:r>
                        <a:rPr lang="ko-KR" altLang="en-US" dirty="0" smtClean="0"/>
                        <a:t> 프로그램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377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</a:rPr>
                        <a:t>16:00-16:15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공주 </a:t>
                      </a:r>
                      <a:r>
                        <a:rPr lang="ko-KR" altLang="en-US" dirty="0" err="1" smtClean="0"/>
                        <a:t>오카리나</a:t>
                      </a:r>
                      <a:r>
                        <a:rPr lang="ko-KR" altLang="en-US" dirty="0" smtClean="0"/>
                        <a:t> 앙상블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377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</a:rPr>
                        <a:t>16:15-16:30</a:t>
                      </a:r>
                      <a:endParaRPr lang="en-US" altLang="ko-KR" sz="1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라라랜드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377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u="none" strike="noStrike" dirty="0">
                          <a:effectLst/>
                        </a:rPr>
                        <a:t>16:30-16:45</a:t>
                      </a:r>
                      <a:endParaRPr lang="en-US" altLang="ko-KR" sz="1800" b="1" i="0" u="none" strike="noStrike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공주 색소폰 앙상블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84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065228" y="17935"/>
            <a:ext cx="2861161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ko-KR" alt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체험부스 안내</a:t>
            </a:r>
            <a:r>
              <a:rPr lang="en-US" altLang="ko-KR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ko-KR" alt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1200" b="1" dirty="0" smtClean="0">
              <a:latin typeface="+mj-lt"/>
            </a:endParaRPr>
          </a:p>
          <a:p>
            <a:pPr marL="228600" indent="-228600">
              <a:buAutoNum type="arabicPeriod"/>
            </a:pPr>
            <a:r>
              <a:rPr lang="en-US" altLang="ko-KR" sz="1200" b="1" dirty="0" smtClean="0">
                <a:latin typeface="+mj-lt"/>
              </a:rPr>
              <a:t>(</a:t>
            </a:r>
            <a:r>
              <a:rPr lang="ko-KR" altLang="en-US" sz="1200" b="1" dirty="0" smtClean="0">
                <a:latin typeface="+mj-lt"/>
              </a:rPr>
              <a:t>기관</a:t>
            </a:r>
            <a:r>
              <a:rPr lang="en-US" altLang="ko-KR" sz="1200" b="1" dirty="0" smtClean="0">
                <a:latin typeface="+mj-lt"/>
              </a:rPr>
              <a:t>) </a:t>
            </a:r>
            <a:r>
              <a:rPr lang="ko-KR" altLang="en-US" sz="1200" b="1" dirty="0" smtClean="0">
                <a:latin typeface="+mj-lt"/>
              </a:rPr>
              <a:t>공주시 다문화 지원센터</a:t>
            </a:r>
            <a:endParaRPr lang="en-US" altLang="ko-KR" sz="1200" b="1" dirty="0" smtClean="0">
              <a:latin typeface="+mj-lt"/>
            </a:endParaRPr>
          </a:p>
          <a:p>
            <a:pPr marL="228600" indent="-228600">
              <a:buAutoNum type="arabicPeriod"/>
            </a:pPr>
            <a:r>
              <a:rPr lang="en-US" altLang="ko-KR" sz="1200" b="1" dirty="0" smtClean="0">
                <a:latin typeface="+mj-ea"/>
                <a:ea typeface="+mj-ea"/>
              </a:rPr>
              <a:t>(</a:t>
            </a:r>
            <a:r>
              <a:rPr lang="ko-KR" altLang="en-US" sz="1200" b="1" dirty="0">
                <a:latin typeface="+mj-ea"/>
                <a:ea typeface="+mj-ea"/>
              </a:rPr>
              <a:t>기</a:t>
            </a:r>
            <a:r>
              <a:rPr lang="ko-KR" altLang="en-US" sz="1200" b="1" dirty="0" smtClean="0">
                <a:latin typeface="+mj-ea"/>
                <a:ea typeface="+mj-ea"/>
              </a:rPr>
              <a:t>관</a:t>
            </a:r>
            <a:r>
              <a:rPr lang="en-US" altLang="ko-KR" sz="1200" b="1" dirty="0" smtClean="0">
                <a:latin typeface="+mj-ea"/>
                <a:ea typeface="+mj-ea"/>
              </a:rPr>
              <a:t>) </a:t>
            </a:r>
            <a:r>
              <a:rPr lang="ko-KR" altLang="en-US" sz="1200" b="1" dirty="0" smtClean="0">
                <a:latin typeface="+mj-ea"/>
                <a:ea typeface="+mj-ea"/>
              </a:rPr>
              <a:t>공주시 노인종합복지관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pPr marL="228600" indent="-228600">
              <a:buAutoNum type="arabicPeriod"/>
            </a:pPr>
            <a:r>
              <a:rPr lang="en-US" altLang="ko-KR" sz="1200" b="1" dirty="0" smtClean="0">
                <a:latin typeface="+mj-ea"/>
                <a:ea typeface="+mj-ea"/>
              </a:rPr>
              <a:t>(</a:t>
            </a:r>
            <a:r>
              <a:rPr lang="ko-KR" altLang="en-US" sz="1200" b="1" dirty="0" smtClean="0">
                <a:latin typeface="+mj-ea"/>
                <a:ea typeface="+mj-ea"/>
              </a:rPr>
              <a:t>기관</a:t>
            </a:r>
            <a:r>
              <a:rPr lang="en-US" altLang="ko-KR" sz="1200" b="1" dirty="0" smtClean="0">
                <a:latin typeface="+mj-ea"/>
                <a:ea typeface="+mj-ea"/>
              </a:rPr>
              <a:t>) </a:t>
            </a:r>
            <a:r>
              <a:rPr lang="ko-KR" altLang="en-US" sz="1200" b="1" dirty="0" smtClean="0">
                <a:latin typeface="+mj-ea"/>
                <a:ea typeface="+mj-ea"/>
              </a:rPr>
              <a:t>금강종합사회복지관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pPr marL="228600" indent="-228600">
              <a:buAutoNum type="arabicPeriod"/>
            </a:pPr>
            <a:r>
              <a:rPr lang="en-US" altLang="ko-KR" sz="1200" b="1" dirty="0" smtClean="0">
                <a:latin typeface="+mj-ea"/>
                <a:ea typeface="+mj-ea"/>
              </a:rPr>
              <a:t>(</a:t>
            </a:r>
            <a:r>
              <a:rPr lang="ko-KR" altLang="en-US" sz="1200" b="1" dirty="0" smtClean="0">
                <a:latin typeface="+mj-ea"/>
                <a:ea typeface="+mj-ea"/>
              </a:rPr>
              <a:t>기관</a:t>
            </a:r>
            <a:r>
              <a:rPr lang="en-US" altLang="ko-KR" sz="1200" b="1" dirty="0" smtClean="0">
                <a:latin typeface="+mj-ea"/>
                <a:ea typeface="+mj-ea"/>
              </a:rPr>
              <a:t>) </a:t>
            </a:r>
            <a:r>
              <a:rPr lang="ko-KR" altLang="en-US" sz="1200" b="1" dirty="0" smtClean="0">
                <a:latin typeface="+mj-ea"/>
                <a:ea typeface="+mj-ea"/>
              </a:rPr>
              <a:t>공주시 가족상담센터</a:t>
            </a:r>
            <a:endParaRPr lang="en-US" altLang="ko-KR" sz="1200" b="1" dirty="0">
              <a:latin typeface="+mj-ea"/>
              <a:ea typeface="+mj-ea"/>
            </a:endParaRPr>
          </a:p>
          <a:p>
            <a:pPr marL="228600" indent="-228600">
              <a:buAutoNum type="arabicPeriod" startAt="5"/>
            </a:pPr>
            <a:r>
              <a:rPr lang="en-US" altLang="ko-KR" sz="1200" b="1" dirty="0" smtClean="0">
                <a:latin typeface="+mj-ea"/>
                <a:ea typeface="+mj-ea"/>
              </a:rPr>
              <a:t>(</a:t>
            </a:r>
            <a:r>
              <a:rPr lang="ko-KR" altLang="en-US" sz="1200" b="1" dirty="0" smtClean="0">
                <a:latin typeface="+mj-ea"/>
                <a:ea typeface="+mj-ea"/>
              </a:rPr>
              <a:t>단체</a:t>
            </a:r>
            <a:r>
              <a:rPr lang="en-US" altLang="ko-KR" sz="1200" b="1" dirty="0" smtClean="0">
                <a:latin typeface="+mj-ea"/>
                <a:ea typeface="+mj-ea"/>
              </a:rPr>
              <a:t>) </a:t>
            </a:r>
            <a:r>
              <a:rPr lang="ko-KR" altLang="en-US" sz="1200" b="1" dirty="0" smtClean="0">
                <a:latin typeface="+mj-ea"/>
                <a:ea typeface="+mj-ea"/>
              </a:rPr>
              <a:t>공주시니어클럽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r>
              <a:rPr lang="en-US" altLang="ko-KR" sz="1200" b="1" dirty="0">
                <a:latin typeface="+mj-ea"/>
                <a:ea typeface="+mj-ea"/>
              </a:rPr>
              <a:t>6</a:t>
            </a:r>
            <a:r>
              <a:rPr lang="en-US" altLang="ko-KR" sz="1200" b="1" dirty="0" smtClean="0">
                <a:latin typeface="+mj-ea"/>
                <a:ea typeface="+mj-ea"/>
              </a:rPr>
              <a:t>.  </a:t>
            </a:r>
            <a:r>
              <a:rPr lang="ko-KR" altLang="en-US" sz="1200" b="1" dirty="0" err="1" smtClean="0">
                <a:latin typeface="+mj-ea"/>
                <a:ea typeface="+mj-ea"/>
              </a:rPr>
              <a:t>중급일본어반</a:t>
            </a:r>
            <a:r>
              <a:rPr lang="en-US" altLang="ko-KR" sz="1200" b="1" dirty="0" smtClean="0">
                <a:latin typeface="+mj-ea"/>
                <a:ea typeface="+mj-ea"/>
              </a:rPr>
              <a:t> </a:t>
            </a:r>
            <a:endParaRPr lang="en-US" altLang="ko-KR" sz="1200" b="1" dirty="0">
              <a:latin typeface="+mj-ea"/>
              <a:ea typeface="+mj-ea"/>
            </a:endParaRPr>
          </a:p>
          <a:p>
            <a:r>
              <a:rPr lang="en-US" altLang="ko-KR" sz="1200" b="1" dirty="0">
                <a:latin typeface="+mj-ea"/>
                <a:ea typeface="+mj-ea"/>
              </a:rPr>
              <a:t>7</a:t>
            </a:r>
            <a:r>
              <a:rPr lang="en-US" altLang="ko-KR" sz="1200" b="1" dirty="0" smtClean="0">
                <a:latin typeface="+mj-ea"/>
                <a:ea typeface="+mj-ea"/>
              </a:rPr>
              <a:t>.  </a:t>
            </a:r>
            <a:r>
              <a:rPr lang="ko-KR" altLang="en-US" sz="1200" b="1" dirty="0" smtClean="0">
                <a:latin typeface="+mj-ea"/>
                <a:ea typeface="+mj-ea"/>
              </a:rPr>
              <a:t>공주 </a:t>
            </a:r>
            <a:r>
              <a:rPr lang="ko-KR" altLang="en-US" sz="1200" b="1" dirty="0" err="1" smtClean="0">
                <a:latin typeface="+mj-ea"/>
                <a:ea typeface="+mj-ea"/>
              </a:rPr>
              <a:t>문해교육</a:t>
            </a:r>
            <a:r>
              <a:rPr lang="ko-KR" altLang="en-US" sz="1200" b="1" dirty="0" smtClean="0">
                <a:latin typeface="+mj-ea"/>
                <a:ea typeface="+mj-ea"/>
              </a:rPr>
              <a:t> </a:t>
            </a:r>
            <a:r>
              <a:rPr lang="ko-KR" altLang="en-US" sz="1200" b="1" dirty="0">
                <a:latin typeface="+mj-ea"/>
                <a:ea typeface="+mj-ea"/>
              </a:rPr>
              <a:t>실천연구회</a:t>
            </a:r>
            <a:endParaRPr lang="en-US" altLang="ko-KR" sz="1200" b="1" dirty="0">
              <a:latin typeface="+mj-ea"/>
              <a:ea typeface="+mj-ea"/>
            </a:endParaRPr>
          </a:p>
          <a:p>
            <a:r>
              <a:rPr lang="en-US" altLang="ko-KR" sz="1200" b="1" dirty="0">
                <a:latin typeface="+mj-ea"/>
                <a:ea typeface="+mj-ea"/>
              </a:rPr>
              <a:t>8</a:t>
            </a:r>
            <a:r>
              <a:rPr lang="en-US" altLang="ko-KR" sz="1200" b="1" dirty="0" smtClean="0">
                <a:latin typeface="+mj-ea"/>
                <a:ea typeface="+mj-ea"/>
              </a:rPr>
              <a:t>.  </a:t>
            </a:r>
            <a:r>
              <a:rPr lang="ko-KR" altLang="en-US" sz="1200" b="1" dirty="0" smtClean="0">
                <a:latin typeface="+mj-ea"/>
                <a:ea typeface="+mj-ea"/>
              </a:rPr>
              <a:t>공주시 생활안전 </a:t>
            </a:r>
            <a:r>
              <a:rPr lang="ko-KR" altLang="en-US" sz="1200" b="1" dirty="0" err="1" smtClean="0">
                <a:latin typeface="+mj-ea"/>
                <a:ea typeface="+mj-ea"/>
              </a:rPr>
              <a:t>지도사협의회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r>
              <a:rPr lang="en-US" altLang="ko-KR" sz="1200" b="1" dirty="0">
                <a:latin typeface="+mj-ea"/>
                <a:ea typeface="+mj-ea"/>
              </a:rPr>
              <a:t>9</a:t>
            </a:r>
            <a:r>
              <a:rPr lang="en-US" altLang="ko-KR" sz="1200" b="1" dirty="0" smtClean="0">
                <a:latin typeface="+mj-ea"/>
                <a:ea typeface="+mj-ea"/>
              </a:rPr>
              <a:t>.  </a:t>
            </a:r>
            <a:r>
              <a:rPr lang="ko-KR" altLang="en-US" sz="1200" b="1" dirty="0" smtClean="0">
                <a:latin typeface="+mj-ea"/>
                <a:ea typeface="+mj-ea"/>
              </a:rPr>
              <a:t>마을교사</a:t>
            </a:r>
            <a:r>
              <a:rPr lang="en-US" altLang="ko-KR" sz="1200" b="1" dirty="0">
                <a:latin typeface="+mj-ea"/>
                <a:ea typeface="+mj-ea"/>
              </a:rPr>
              <a:t>(</a:t>
            </a:r>
            <a:r>
              <a:rPr lang="ko-KR" altLang="en-US" sz="1200" b="1" dirty="0" err="1">
                <a:latin typeface="+mj-ea"/>
                <a:ea typeface="+mj-ea"/>
              </a:rPr>
              <a:t>쌍육놀이</a:t>
            </a:r>
            <a:r>
              <a:rPr lang="en-US" altLang="ko-KR" sz="1200" b="1" dirty="0" smtClean="0">
                <a:latin typeface="+mj-ea"/>
                <a:ea typeface="+mj-ea"/>
              </a:rPr>
              <a:t>)</a:t>
            </a:r>
          </a:p>
          <a:p>
            <a:r>
              <a:rPr lang="en-US" altLang="ko-KR" sz="1200" b="1" dirty="0" smtClean="0">
                <a:latin typeface="+mj-ea"/>
                <a:ea typeface="+mj-ea"/>
              </a:rPr>
              <a:t>10. </a:t>
            </a:r>
            <a:r>
              <a:rPr lang="ko-KR" altLang="en-US" sz="1200" b="1" dirty="0" err="1" smtClean="0">
                <a:latin typeface="+mj-ea"/>
                <a:ea typeface="+mj-ea"/>
              </a:rPr>
              <a:t>고마풍선아트연구회</a:t>
            </a:r>
            <a:endParaRPr lang="en-US" altLang="ko-KR" sz="1200" b="1" dirty="0">
              <a:latin typeface="+mj-ea"/>
              <a:ea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11. </a:t>
            </a:r>
            <a:r>
              <a:rPr lang="ko-KR" altLang="en-US" sz="1200" b="1" dirty="0" smtClean="0">
                <a:latin typeface="+mj-ea"/>
                <a:ea typeface="+mj-ea"/>
              </a:rPr>
              <a:t>한국 전통놀이 </a:t>
            </a:r>
            <a:r>
              <a:rPr lang="ko-KR" altLang="en-US" sz="1200" b="1" dirty="0" err="1" smtClean="0">
                <a:latin typeface="+mj-ea"/>
                <a:ea typeface="+mj-ea"/>
              </a:rPr>
              <a:t>연구보급회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12. </a:t>
            </a:r>
            <a:r>
              <a:rPr lang="ko-KR" altLang="en-US" sz="1200" b="1" dirty="0">
                <a:latin typeface="+mj-ea"/>
                <a:ea typeface="+mj-ea"/>
              </a:rPr>
              <a:t>전통문화지킴이 </a:t>
            </a:r>
            <a:r>
              <a:rPr lang="ko-KR" altLang="en-US" sz="1200" b="1" dirty="0" smtClean="0">
                <a:latin typeface="+mj-ea"/>
                <a:ea typeface="+mj-ea"/>
              </a:rPr>
              <a:t>하람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13. </a:t>
            </a:r>
            <a:r>
              <a:rPr lang="ko-KR" altLang="en-US" sz="1200" b="1" dirty="0" smtClean="0">
                <a:latin typeface="+mj-ea"/>
                <a:ea typeface="+mj-ea"/>
              </a:rPr>
              <a:t>충남전통놀이 </a:t>
            </a:r>
            <a:r>
              <a:rPr lang="ko-KR" altLang="en-US" sz="1200" b="1" dirty="0" err="1">
                <a:latin typeface="+mj-ea"/>
                <a:ea typeface="+mj-ea"/>
              </a:rPr>
              <a:t>연구보급회</a:t>
            </a:r>
            <a:endParaRPr lang="en-US" altLang="ko-KR" sz="1200" b="1" dirty="0">
              <a:latin typeface="+mj-ea"/>
              <a:ea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14. </a:t>
            </a:r>
            <a:r>
              <a:rPr lang="ko-KR" altLang="en-US" sz="1200" b="1" dirty="0" err="1" smtClean="0">
                <a:latin typeface="+mj-ea"/>
                <a:ea typeface="+mj-ea"/>
              </a:rPr>
              <a:t>맘마북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15. </a:t>
            </a:r>
            <a:r>
              <a:rPr lang="ko-KR" altLang="en-US" sz="1200" b="1" dirty="0" err="1" smtClean="0">
                <a:latin typeface="+mj-ea"/>
                <a:ea typeface="+mj-ea"/>
              </a:rPr>
              <a:t>드림즈</a:t>
            </a:r>
            <a:r>
              <a:rPr lang="ko-KR" altLang="en-US" sz="1200" b="1" dirty="0" smtClean="0">
                <a:latin typeface="+mj-ea"/>
                <a:ea typeface="+mj-ea"/>
              </a:rPr>
              <a:t> 마을 협동조합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16. </a:t>
            </a:r>
            <a:r>
              <a:rPr lang="ko-KR" altLang="en-US" sz="1200" b="1" dirty="0" smtClean="0">
                <a:latin typeface="+mj-ea"/>
                <a:ea typeface="+mj-ea"/>
              </a:rPr>
              <a:t>이화</a:t>
            </a:r>
            <a:endParaRPr lang="en-US" altLang="ko-KR" sz="1200" b="1" dirty="0">
              <a:latin typeface="+mj-ea"/>
              <a:ea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17.</a:t>
            </a:r>
            <a:r>
              <a:rPr lang="ko-KR" altLang="en-US" sz="1200" b="1" dirty="0">
                <a:latin typeface="+mj-ea"/>
              </a:rPr>
              <a:t> 다락방에서 </a:t>
            </a:r>
            <a:r>
              <a:rPr lang="ko-KR" altLang="en-US" sz="1200" b="1" dirty="0" err="1" smtClean="0">
                <a:latin typeface="+mj-ea"/>
              </a:rPr>
              <a:t>책읽기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18.-19. </a:t>
            </a:r>
            <a:r>
              <a:rPr lang="ko-KR" altLang="en-US" sz="1200" b="1" dirty="0">
                <a:latin typeface="+mj-ea"/>
                <a:ea typeface="+mj-ea"/>
              </a:rPr>
              <a:t>행복더하기 </a:t>
            </a:r>
            <a:r>
              <a:rPr lang="en-US" altLang="ko-KR" sz="1200" b="1" dirty="0">
                <a:latin typeface="+mj-ea"/>
                <a:ea typeface="+mj-ea"/>
              </a:rPr>
              <a:t>/</a:t>
            </a:r>
            <a:r>
              <a:rPr lang="ko-KR" altLang="en-US" sz="1200" b="1" dirty="0" err="1">
                <a:latin typeface="+mj-ea"/>
                <a:ea typeface="+mj-ea"/>
              </a:rPr>
              <a:t>읍면동</a:t>
            </a:r>
            <a:r>
              <a:rPr lang="ko-KR" altLang="en-US" sz="1200" b="1" dirty="0">
                <a:latin typeface="+mj-ea"/>
                <a:ea typeface="+mj-ea"/>
              </a:rPr>
              <a:t> </a:t>
            </a:r>
            <a:r>
              <a:rPr lang="en-US" altLang="ko-KR" sz="1200" b="1" dirty="0">
                <a:latin typeface="+mj-ea"/>
                <a:ea typeface="+mj-ea"/>
              </a:rPr>
              <a:t>-</a:t>
            </a:r>
            <a:r>
              <a:rPr lang="ko-KR" altLang="en-US" sz="1200" b="1" dirty="0" err="1" smtClean="0">
                <a:latin typeface="+mj-ea"/>
                <a:ea typeface="+mj-ea"/>
              </a:rPr>
              <a:t>보태니컬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20. </a:t>
            </a:r>
            <a:r>
              <a:rPr lang="ko-KR" altLang="en-US" sz="1200" b="1" dirty="0">
                <a:latin typeface="+mj-ea"/>
              </a:rPr>
              <a:t>특성화 프로그램</a:t>
            </a:r>
            <a:r>
              <a:rPr lang="en-US" altLang="ko-KR" sz="1200" b="1" dirty="0">
                <a:latin typeface="+mj-ea"/>
              </a:rPr>
              <a:t>(</a:t>
            </a:r>
            <a:r>
              <a:rPr lang="ko-KR" altLang="en-US" sz="1200" b="1" dirty="0">
                <a:latin typeface="+mj-ea"/>
              </a:rPr>
              <a:t>달팽이</a:t>
            </a:r>
            <a:r>
              <a:rPr lang="en-US" altLang="ko-KR" sz="1200" b="1" dirty="0">
                <a:latin typeface="+mj-ea"/>
              </a:rPr>
              <a:t>/</a:t>
            </a:r>
            <a:r>
              <a:rPr lang="ko-KR" altLang="en-US" sz="1200" b="1" dirty="0" err="1">
                <a:latin typeface="+mj-ea"/>
              </a:rPr>
              <a:t>서각</a:t>
            </a:r>
            <a:r>
              <a:rPr lang="en-US" altLang="ko-KR" sz="1200" b="1" dirty="0" smtClean="0">
                <a:latin typeface="+mj-ea"/>
              </a:rPr>
              <a:t>)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21. </a:t>
            </a:r>
            <a:r>
              <a:rPr lang="ko-KR" altLang="en-US" sz="1200" b="1" dirty="0">
                <a:latin typeface="+mj-ea"/>
              </a:rPr>
              <a:t>희망나래</a:t>
            </a:r>
            <a:endParaRPr lang="en-US" altLang="ko-KR" sz="1200" b="1" dirty="0">
              <a:latin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22. </a:t>
            </a:r>
            <a:r>
              <a:rPr lang="ko-KR" altLang="en-US" sz="1200" b="1" dirty="0" smtClean="0">
                <a:latin typeface="+mj-ea"/>
                <a:ea typeface="+mj-ea"/>
              </a:rPr>
              <a:t>공주밥상</a:t>
            </a:r>
            <a:endParaRPr lang="en-US" altLang="ko-KR" sz="1200" b="1" dirty="0">
              <a:latin typeface="+mj-ea"/>
              <a:ea typeface="+mj-ea"/>
            </a:endParaRPr>
          </a:p>
          <a:p>
            <a:r>
              <a:rPr lang="en-US" altLang="ko-KR" sz="1200" b="1" dirty="0">
                <a:latin typeface="+mj-ea"/>
              </a:rPr>
              <a:t>23. </a:t>
            </a:r>
            <a:r>
              <a:rPr lang="ko-KR" altLang="en-US" sz="1200" b="1" dirty="0" err="1">
                <a:latin typeface="+mj-ea"/>
              </a:rPr>
              <a:t>공주역사문화사랑단</a:t>
            </a:r>
            <a:r>
              <a:rPr lang="ko-KR" altLang="en-US" sz="1200" b="1" dirty="0">
                <a:latin typeface="+mj-ea"/>
              </a:rPr>
              <a:t> </a:t>
            </a:r>
            <a:endParaRPr lang="en-US" altLang="ko-KR" sz="1200" b="1" dirty="0" smtClean="0">
              <a:latin typeface="+mj-ea"/>
            </a:endParaRPr>
          </a:p>
          <a:p>
            <a:r>
              <a:rPr lang="en-US" altLang="ko-KR" sz="1200" b="1" dirty="0" smtClean="0">
                <a:latin typeface="+mj-ea"/>
              </a:rPr>
              <a:t>24</a:t>
            </a:r>
            <a:r>
              <a:rPr lang="en-US" altLang="ko-KR" sz="1200" b="1" dirty="0">
                <a:latin typeface="+mj-ea"/>
              </a:rPr>
              <a:t>. </a:t>
            </a:r>
            <a:r>
              <a:rPr lang="ko-KR" altLang="en-US" sz="1200" b="1" dirty="0" err="1">
                <a:latin typeface="+mj-ea"/>
              </a:rPr>
              <a:t>차와다식</a:t>
            </a:r>
            <a:endParaRPr lang="en-US" altLang="ko-KR" sz="1200" b="1" dirty="0">
              <a:latin typeface="+mj-ea"/>
            </a:endParaRPr>
          </a:p>
          <a:p>
            <a:r>
              <a:rPr lang="en-US" altLang="ko-KR" sz="1200" b="1" dirty="0" smtClean="0">
                <a:latin typeface="+mj-ea"/>
              </a:rPr>
              <a:t>25. </a:t>
            </a:r>
            <a:r>
              <a:rPr lang="ko-KR" altLang="en-US" sz="1200" b="1" dirty="0" smtClean="0">
                <a:latin typeface="+mj-ea"/>
              </a:rPr>
              <a:t>먹그림</a:t>
            </a:r>
            <a:endParaRPr lang="en-US" altLang="ko-KR" sz="1200" b="1" dirty="0" smtClean="0">
              <a:latin typeface="+mj-ea"/>
            </a:endParaRPr>
          </a:p>
          <a:p>
            <a:r>
              <a:rPr lang="en-US" altLang="ko-KR" sz="1200" b="1" dirty="0" smtClean="0">
                <a:latin typeface="+mj-ea"/>
              </a:rPr>
              <a:t>26</a:t>
            </a:r>
            <a:r>
              <a:rPr lang="en-US" altLang="ko-KR" sz="1200" b="1" dirty="0">
                <a:latin typeface="+mj-ea"/>
              </a:rPr>
              <a:t>. </a:t>
            </a:r>
            <a:r>
              <a:rPr lang="ko-KR" altLang="en-US" sz="1200" b="1" dirty="0">
                <a:latin typeface="+mj-ea"/>
              </a:rPr>
              <a:t>천연염색 채연</a:t>
            </a:r>
            <a:endParaRPr lang="en-US" altLang="ko-KR" sz="1200" b="1" dirty="0">
              <a:latin typeface="+mj-ea"/>
            </a:endParaRPr>
          </a:p>
          <a:p>
            <a:r>
              <a:rPr lang="en-US" altLang="ko-KR" sz="1200" b="1" dirty="0">
                <a:latin typeface="+mj-ea"/>
              </a:rPr>
              <a:t>27-28. </a:t>
            </a:r>
            <a:r>
              <a:rPr lang="ko-KR" altLang="en-US" sz="1200" b="1" dirty="0">
                <a:latin typeface="+mj-ea"/>
              </a:rPr>
              <a:t>종합상황실</a:t>
            </a:r>
            <a:endParaRPr lang="en-US" altLang="ko-KR" sz="1200" b="1" dirty="0">
              <a:latin typeface="+mj-ea"/>
            </a:endParaRPr>
          </a:p>
          <a:p>
            <a:endParaRPr lang="en-US" altLang="ko-KR" sz="1200" b="1" dirty="0" smtClean="0">
              <a:latin typeface="+mj-ea"/>
              <a:ea typeface="+mj-ea"/>
            </a:endParaRPr>
          </a:p>
          <a:p>
            <a:r>
              <a:rPr lang="ko-KR" altLang="en-US" sz="1200" b="1" dirty="0" smtClean="0">
                <a:latin typeface="+mj-ea"/>
                <a:ea typeface="+mj-ea"/>
              </a:rPr>
              <a:t>대기실</a:t>
            </a:r>
            <a:endParaRPr lang="en-US" altLang="ko-KR" sz="1200" b="1" dirty="0" smtClean="0">
              <a:latin typeface="+mj-ea"/>
              <a:ea typeface="+mj-ea"/>
            </a:endParaRPr>
          </a:p>
          <a:p>
            <a:r>
              <a:rPr lang="en-US" altLang="ko-KR" sz="1200" b="1" dirty="0" smtClean="0">
                <a:latin typeface="+mj-ea"/>
                <a:ea typeface="+mj-ea"/>
              </a:rPr>
              <a:t>(2</a:t>
            </a:r>
            <a:r>
              <a:rPr lang="ko-KR" altLang="en-US" sz="1200" b="1" dirty="0" err="1" smtClean="0">
                <a:latin typeface="+mj-ea"/>
                <a:ea typeface="+mj-ea"/>
              </a:rPr>
              <a:t>층로비</a:t>
            </a:r>
            <a:r>
              <a:rPr lang="en-US" altLang="ko-KR" sz="1200" b="1" dirty="0" smtClean="0">
                <a:latin typeface="+mj-ea"/>
                <a:ea typeface="+mj-ea"/>
              </a:rPr>
              <a:t>) </a:t>
            </a:r>
            <a:r>
              <a:rPr lang="ko-KR" altLang="en-US" sz="1200" b="1" dirty="0" err="1" smtClean="0">
                <a:latin typeface="+mj-ea"/>
                <a:ea typeface="+mj-ea"/>
              </a:rPr>
              <a:t>그림과사람들</a:t>
            </a:r>
            <a:endParaRPr lang="en-US" altLang="ko-KR" sz="1200" b="1" dirty="0" smtClean="0">
              <a:latin typeface="+mj-ea"/>
              <a:ea typeface="+mj-ea"/>
            </a:endParaRPr>
          </a:p>
        </p:txBody>
      </p:sp>
      <p:sp>
        <p:nvSpPr>
          <p:cNvPr id="39" name="타원 38"/>
          <p:cNvSpPr/>
          <p:nvPr/>
        </p:nvSpPr>
        <p:spPr>
          <a:xfrm>
            <a:off x="384425" y="791589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1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44" name="타원 43"/>
          <p:cNvSpPr/>
          <p:nvPr/>
        </p:nvSpPr>
        <p:spPr>
          <a:xfrm>
            <a:off x="384425" y="1203599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2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45" name="타원 44"/>
          <p:cNvSpPr/>
          <p:nvPr/>
        </p:nvSpPr>
        <p:spPr>
          <a:xfrm>
            <a:off x="392663" y="1640333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3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46" name="타원 45"/>
          <p:cNvSpPr/>
          <p:nvPr/>
        </p:nvSpPr>
        <p:spPr>
          <a:xfrm>
            <a:off x="392663" y="2101778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4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47" name="타원 46"/>
          <p:cNvSpPr/>
          <p:nvPr/>
        </p:nvSpPr>
        <p:spPr>
          <a:xfrm>
            <a:off x="384425" y="2513791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5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48" name="타원 47"/>
          <p:cNvSpPr/>
          <p:nvPr/>
        </p:nvSpPr>
        <p:spPr>
          <a:xfrm>
            <a:off x="384425" y="2962454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6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52" name="타원 51"/>
          <p:cNvSpPr/>
          <p:nvPr/>
        </p:nvSpPr>
        <p:spPr>
          <a:xfrm>
            <a:off x="384425" y="3419361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7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53" name="타원 52"/>
          <p:cNvSpPr/>
          <p:nvPr/>
        </p:nvSpPr>
        <p:spPr>
          <a:xfrm>
            <a:off x="384425" y="3868024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8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54" name="타원 53"/>
          <p:cNvSpPr/>
          <p:nvPr/>
        </p:nvSpPr>
        <p:spPr>
          <a:xfrm>
            <a:off x="384424" y="4305566"/>
            <a:ext cx="510415" cy="2823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9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384424" y="4777012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10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384990" y="5704853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12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975426" y="6170220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13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58" name="타원 57"/>
          <p:cNvSpPr/>
          <p:nvPr/>
        </p:nvSpPr>
        <p:spPr>
          <a:xfrm>
            <a:off x="1568590" y="6171340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14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59" name="타원 58"/>
          <p:cNvSpPr/>
          <p:nvPr/>
        </p:nvSpPr>
        <p:spPr>
          <a:xfrm>
            <a:off x="2165527" y="6168961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15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60" name="타원 59"/>
          <p:cNvSpPr/>
          <p:nvPr/>
        </p:nvSpPr>
        <p:spPr>
          <a:xfrm>
            <a:off x="2749216" y="6167711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16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61" name="타원 60"/>
          <p:cNvSpPr/>
          <p:nvPr/>
        </p:nvSpPr>
        <p:spPr>
          <a:xfrm>
            <a:off x="3329726" y="6174050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17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62" name="타원 61"/>
          <p:cNvSpPr/>
          <p:nvPr/>
        </p:nvSpPr>
        <p:spPr>
          <a:xfrm>
            <a:off x="3953333" y="6166578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18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63" name="타원 62"/>
          <p:cNvSpPr/>
          <p:nvPr/>
        </p:nvSpPr>
        <p:spPr>
          <a:xfrm>
            <a:off x="4438865" y="6174050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19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6160278" y="6166578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20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65" name="타원 64"/>
          <p:cNvSpPr/>
          <p:nvPr/>
        </p:nvSpPr>
        <p:spPr>
          <a:xfrm>
            <a:off x="6738574" y="6167710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21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675842" y="790190"/>
            <a:ext cx="2381428" cy="43671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주무대</a:t>
            </a:r>
            <a:endParaRPr lang="ko-KR" altLang="en-US" sz="1400" dirty="0"/>
          </a:p>
        </p:txBody>
      </p:sp>
      <p:sp>
        <p:nvSpPr>
          <p:cNvPr id="25" name="타원 24"/>
          <p:cNvSpPr/>
          <p:nvPr/>
        </p:nvSpPr>
        <p:spPr>
          <a:xfrm>
            <a:off x="7308464" y="6167710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22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384423" y="5233047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11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4924617" y="5830890"/>
            <a:ext cx="510415" cy="24596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28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4376620" y="5836460"/>
            <a:ext cx="510415" cy="24596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27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7884783" y="6167710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23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8425457" y="6167710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24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8996578" y="6174050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25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9559432" y="6166578"/>
            <a:ext cx="510415" cy="2566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300" dirty="0" smtClean="0">
                <a:solidFill>
                  <a:schemeClr val="tx1"/>
                </a:solidFill>
              </a:rPr>
              <a:t>26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6684561" y="1031783"/>
            <a:ext cx="1242960" cy="24596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pc="-300" dirty="0" smtClean="0">
                <a:solidFill>
                  <a:schemeClr val="tx1"/>
                </a:solidFill>
              </a:rPr>
              <a:t>대기실</a:t>
            </a:r>
            <a:r>
              <a:rPr lang="en-US" altLang="ko-KR" sz="1600" spc="-300" dirty="0" smtClean="0">
                <a:solidFill>
                  <a:schemeClr val="tx1"/>
                </a:solidFill>
              </a:rPr>
              <a:t>2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cxnSp>
        <p:nvCxnSpPr>
          <p:cNvPr id="3" name="직선 연결선 2"/>
          <p:cNvCxnSpPr/>
          <p:nvPr/>
        </p:nvCxnSpPr>
        <p:spPr>
          <a:xfrm>
            <a:off x="958617" y="6112477"/>
            <a:ext cx="91112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958617" y="675503"/>
            <a:ext cx="0" cy="54369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81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14450" y="1395516"/>
            <a:ext cx="9953625" cy="42005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순서도: 가산 접합 2"/>
          <p:cNvSpPr/>
          <p:nvPr/>
        </p:nvSpPr>
        <p:spPr>
          <a:xfrm>
            <a:off x="4931244" y="5109952"/>
            <a:ext cx="1019175" cy="885885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현관입구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타원 8"/>
          <p:cNvSpPr/>
          <p:nvPr/>
        </p:nvSpPr>
        <p:spPr>
          <a:xfrm>
            <a:off x="5630175" y="3127024"/>
            <a:ext cx="2333625" cy="7932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티테이블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0930" y="944202"/>
            <a:ext cx="6457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/>
              <a:t>2</a:t>
            </a:r>
            <a:r>
              <a:rPr lang="ko-KR" altLang="en-US" sz="2000" b="1" dirty="0" smtClean="0"/>
              <a:t>층 </a:t>
            </a:r>
            <a:r>
              <a:rPr lang="ko-KR" altLang="en-US" sz="2000" b="1" dirty="0" err="1" smtClean="0"/>
              <a:t>카페테리어</a:t>
            </a:r>
            <a:endParaRPr lang="ko-KR" altLang="en-US" sz="2000" b="1" dirty="0"/>
          </a:p>
        </p:txBody>
      </p:sp>
      <p:sp>
        <p:nvSpPr>
          <p:cNvPr id="13" name="타원 12"/>
          <p:cNvSpPr/>
          <p:nvPr/>
        </p:nvSpPr>
        <p:spPr>
          <a:xfrm>
            <a:off x="4511313" y="1469932"/>
            <a:ext cx="2537185" cy="5213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예성그림반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1754868" y="2727010"/>
            <a:ext cx="1070710" cy="156490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특성화</a:t>
            </a:r>
            <a:r>
              <a:rPr lang="en-US" altLang="ko-KR" dirty="0" smtClean="0">
                <a:solidFill>
                  <a:schemeClr val="tx1"/>
                </a:solidFill>
              </a:rPr>
              <a:t>-</a:t>
            </a:r>
            <a:r>
              <a:rPr lang="ko-KR" altLang="en-US" dirty="0" smtClean="0">
                <a:solidFill>
                  <a:schemeClr val="tx1"/>
                </a:solidFill>
              </a:rPr>
              <a:t>도자기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8972550" y="4785997"/>
            <a:ext cx="2295525" cy="5213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충남전통놀이 </a:t>
            </a:r>
            <a:r>
              <a:rPr lang="ko-KR" altLang="en-US" dirty="0" err="1" smtClean="0">
                <a:solidFill>
                  <a:schemeClr val="tx1"/>
                </a:solidFill>
              </a:rPr>
              <a:t>연구보급회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9499770" y="2727010"/>
            <a:ext cx="1514295" cy="60569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tx1"/>
                </a:solidFill>
              </a:rPr>
              <a:t>그리다회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6647948" y="5046681"/>
            <a:ext cx="2537185" cy="5213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차와다식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314450" y="174306"/>
            <a:ext cx="223330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ko-KR" alt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전시  </a:t>
            </a:r>
            <a:r>
              <a:rPr lang="ko-KR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안내</a:t>
            </a:r>
            <a:r>
              <a:rPr lang="en-US" altLang="ko-KR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ko-KR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653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676" y="155615"/>
            <a:ext cx="123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</a:t>
            </a:r>
            <a:r>
              <a:rPr lang="ko-KR" altLang="en-US" dirty="0" smtClean="0"/>
              <a:t>층 로비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692002" y="3426689"/>
            <a:ext cx="6084814" cy="2390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1804987" y="0"/>
            <a:ext cx="758751" cy="34385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순서도: 가산 접합 7"/>
          <p:cNvSpPr/>
          <p:nvPr/>
        </p:nvSpPr>
        <p:spPr>
          <a:xfrm>
            <a:off x="3100388" y="5385643"/>
            <a:ext cx="1019175" cy="885885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입구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직사각형 9"/>
          <p:cNvSpPr/>
          <p:nvPr/>
        </p:nvSpPr>
        <p:spPr>
          <a:xfrm rot="16200000">
            <a:off x="-286558" y="4420231"/>
            <a:ext cx="2381428" cy="436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28" y="608358"/>
            <a:ext cx="1557159" cy="2830167"/>
          </a:xfrm>
          <a:prstGeom prst="rect">
            <a:avLst/>
          </a:prstGeom>
        </p:spPr>
      </p:pic>
      <p:sp>
        <p:nvSpPr>
          <p:cNvPr id="14" name="타원 13"/>
          <p:cNvSpPr/>
          <p:nvPr/>
        </p:nvSpPr>
        <p:spPr>
          <a:xfrm>
            <a:off x="3609975" y="3304369"/>
            <a:ext cx="2537185" cy="36793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그림과사람들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2658028" y="-82378"/>
            <a:ext cx="890232" cy="137571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서예인덕반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2637945" y="1562782"/>
            <a:ext cx="924886" cy="159446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공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주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서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예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반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1450668" y="4886648"/>
            <a:ext cx="1037159" cy="59151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pc="-300" dirty="0" err="1" smtClean="0">
                <a:solidFill>
                  <a:schemeClr val="tx1"/>
                </a:solidFill>
              </a:rPr>
              <a:t>그림과사람들</a:t>
            </a:r>
            <a:r>
              <a:rPr lang="ko-KR" altLang="en-US" sz="1600" spc="-300" dirty="0" smtClean="0">
                <a:solidFill>
                  <a:schemeClr val="tx1"/>
                </a:solidFill>
              </a:rPr>
              <a:t> 체험</a:t>
            </a:r>
            <a:endParaRPr lang="ko-KR" altLang="en-US" sz="1600" spc="-300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388679" y="155615"/>
            <a:ext cx="223330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ko-KR" alt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전시  </a:t>
            </a:r>
            <a:r>
              <a:rPr lang="ko-KR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안내</a:t>
            </a:r>
            <a:r>
              <a:rPr lang="en-US" altLang="ko-KR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ko-KR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04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406649" y="1571624"/>
            <a:ext cx="9029700" cy="40100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514600" y="114300"/>
            <a:ext cx="6457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 smtClean="0"/>
              <a:t>전 시 실</a:t>
            </a:r>
            <a:r>
              <a:rPr lang="en-US" altLang="ko-KR" sz="2000" b="1" dirty="0" smtClean="0"/>
              <a:t>(</a:t>
            </a:r>
            <a:r>
              <a:rPr lang="ko-KR" altLang="en-US" sz="2000" b="1" dirty="0" smtClean="0"/>
              <a:t>입구</a:t>
            </a:r>
            <a:r>
              <a:rPr lang="en-US" altLang="ko-KR" sz="2000" b="1" dirty="0" smtClean="0"/>
              <a:t>)</a:t>
            </a:r>
            <a:endParaRPr lang="ko-KR" altLang="en-US" sz="2000" b="1" dirty="0"/>
          </a:p>
        </p:txBody>
      </p:sp>
      <p:sp>
        <p:nvSpPr>
          <p:cNvPr id="4" name="순서도: 가산 접합 3"/>
          <p:cNvSpPr/>
          <p:nvPr/>
        </p:nvSpPr>
        <p:spPr>
          <a:xfrm>
            <a:off x="4152900" y="1166782"/>
            <a:ext cx="1019175" cy="885885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입구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8277225" y="3038475"/>
            <a:ext cx="285750" cy="25431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2008011" y="1699474"/>
            <a:ext cx="1806143" cy="70638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공주여류작가회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1534973" y="3218994"/>
            <a:ext cx="2204643" cy="71528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한글사랑서예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타원 8"/>
          <p:cNvSpPr/>
          <p:nvPr/>
        </p:nvSpPr>
        <p:spPr>
          <a:xfrm>
            <a:off x="6531912" y="4794223"/>
            <a:ext cx="1627675" cy="7874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예덕반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8814667" y="3273789"/>
            <a:ext cx="1514295" cy="60569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먹그림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3159794" y="4392680"/>
            <a:ext cx="2318367" cy="70946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문인화 </a:t>
            </a:r>
            <a:r>
              <a:rPr lang="ko-KR" altLang="en-US" dirty="0" err="1" smtClean="0">
                <a:solidFill>
                  <a:schemeClr val="tx1"/>
                </a:solidFill>
              </a:rPr>
              <a:t>매화반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314450" y="174306"/>
            <a:ext cx="223330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ko-KR" alt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전시  </a:t>
            </a:r>
            <a:r>
              <a:rPr lang="ko-KR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안내</a:t>
            </a:r>
            <a:r>
              <a:rPr lang="en-US" altLang="ko-KR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ko-KR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524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TM02892315[[fn=줄기]]</Template>
  <TotalTime>2130</TotalTime>
  <Words>293</Words>
  <Application>Microsoft Office PowerPoint</Application>
  <PresentationFormat>와이드스크린</PresentationFormat>
  <Paragraphs>140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맑은 고딕</vt:lpstr>
      <vt:lpstr>Calibri</vt:lpstr>
      <vt:lpstr>Calibri Light</vt:lpstr>
      <vt:lpstr>Wingdings 2</vt:lpstr>
      <vt:lpstr>HDOfficeLightV0</vt:lpstr>
      <vt:lpstr>1_HDOfficeLightV0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97</cp:revision>
  <cp:lastPrinted>2018-11-16T08:34:18Z</cp:lastPrinted>
  <dcterms:created xsi:type="dcterms:W3CDTF">2018-10-31T09:35:03Z</dcterms:created>
  <dcterms:modified xsi:type="dcterms:W3CDTF">2019-10-08T09:37:10Z</dcterms:modified>
</cp:coreProperties>
</file>